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4" autoAdjust="0"/>
    <p:restoredTop sz="94660"/>
  </p:normalViewPr>
  <p:slideViewPr>
    <p:cSldViewPr>
      <p:cViewPr varScale="1">
        <p:scale>
          <a:sx n="107" d="100"/>
          <a:sy n="107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EA6-9DE7-4F0B-9390-54F8709C98F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F402-55EB-4C5C-93BD-FF9252696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3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EA6-9DE7-4F0B-9390-54F8709C98F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F402-55EB-4C5C-93BD-FF9252696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EA6-9DE7-4F0B-9390-54F8709C98F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F402-55EB-4C5C-93BD-FF9252696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0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EA6-9DE7-4F0B-9390-54F8709C98F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F402-55EB-4C5C-93BD-FF9252696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0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EA6-9DE7-4F0B-9390-54F8709C98F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F402-55EB-4C5C-93BD-FF9252696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4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EA6-9DE7-4F0B-9390-54F8709C98F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F402-55EB-4C5C-93BD-FF9252696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8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EA6-9DE7-4F0B-9390-54F8709C98F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F402-55EB-4C5C-93BD-FF9252696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8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EA6-9DE7-4F0B-9390-54F8709C98F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F402-55EB-4C5C-93BD-FF9252696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3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EA6-9DE7-4F0B-9390-54F8709C98F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F402-55EB-4C5C-93BD-FF9252696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8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EA6-9DE7-4F0B-9390-54F8709C98F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F402-55EB-4C5C-93BD-FF9252696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9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EA6-9DE7-4F0B-9390-54F8709C98F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F402-55EB-4C5C-93BD-FF9252696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2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6AEA6-9DE7-4F0B-9390-54F8709C98F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CF402-55EB-4C5C-93BD-FF9252696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2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381000"/>
            <a:ext cx="5181600" cy="740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3800" dirty="0" smtClean="0">
              <a:solidFill>
                <a:srgbClr val="009900"/>
              </a:solidFill>
            </a:endParaRPr>
          </a:p>
          <a:p>
            <a:pPr algn="ctr"/>
            <a:r>
              <a:rPr lang="en-US" sz="13800" dirty="0" smtClean="0">
                <a:solidFill>
                  <a:srgbClr val="009900"/>
                </a:solidFill>
              </a:rPr>
              <a:t>QUIZ!</a:t>
            </a:r>
          </a:p>
          <a:p>
            <a:pPr algn="ctr"/>
            <a:r>
              <a:rPr lang="en-US" sz="19900" dirty="0" smtClean="0">
                <a:solidFill>
                  <a:srgbClr val="009900"/>
                </a:solidFill>
              </a:rPr>
              <a:t> </a:t>
            </a:r>
            <a:endParaRPr lang="en-US" sz="199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main character in Natalie Kinsey-Warnock’s book, </a:t>
            </a:r>
            <a:r>
              <a:rPr lang="en-US" sz="3200" i="1" dirty="0" smtClean="0"/>
              <a:t>As Long As There Are Mountains </a:t>
            </a:r>
            <a:r>
              <a:rPr lang="en-US" sz="3200" dirty="0" smtClean="0"/>
              <a:t> is named after this flower. </a:t>
            </a:r>
            <a:endParaRPr lang="en-US" sz="3200" dirty="0"/>
          </a:p>
        </p:txBody>
      </p:sp>
      <p:pic>
        <p:nvPicPr>
          <p:cNvPr id="3074" name="Picture 2" descr="Z:\My Documents\Garden\Photos\Helen's photos 2008\100_11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iputney.com/images/articles/20060208224009288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6172200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Iris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996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Grand finale: </a:t>
            </a:r>
            <a:br>
              <a:rPr lang="en-US" sz="3200" dirty="0" smtClean="0"/>
            </a:br>
            <a:r>
              <a:rPr lang="en-US" sz="3200" dirty="0" smtClean="0"/>
              <a:t>Name three books that have “primrose” as a character’s  name: </a:t>
            </a:r>
            <a:endParaRPr lang="en-US" sz="3200" dirty="0"/>
          </a:p>
        </p:txBody>
      </p:sp>
      <p:pic>
        <p:nvPicPr>
          <p:cNvPr id="4098" name="Picture 2" descr="Z:\My Documents\Garden\Photos\Helen's photos 2008\100_13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1371599"/>
            <a:ext cx="2718955" cy="362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419600" y="1676400"/>
            <a:ext cx="4331970" cy="3212091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Eggs,</a:t>
            </a:r>
            <a:r>
              <a:rPr lang="en-US" dirty="0" smtClean="0"/>
              <a:t> by Jerry Spinelli</a:t>
            </a:r>
          </a:p>
          <a:p>
            <a:r>
              <a:rPr lang="en-US" i="1" dirty="0" smtClean="0"/>
              <a:t>Everything On A Waffle, </a:t>
            </a:r>
            <a:r>
              <a:rPr lang="en-US" dirty="0" smtClean="0"/>
              <a:t>by Peggy Horvath</a:t>
            </a:r>
          </a:p>
          <a:p>
            <a:r>
              <a:rPr lang="en-US" i="1" dirty="0" smtClean="0"/>
              <a:t>The Hunger Games</a:t>
            </a:r>
            <a:r>
              <a:rPr lang="en-US" dirty="0" smtClean="0"/>
              <a:t>, by Suzanne Collins</a:t>
            </a:r>
          </a:p>
        </p:txBody>
      </p:sp>
      <p:pic>
        <p:nvPicPr>
          <p:cNvPr id="4100" name="Picture 4" descr="PRIMULA (Primrose) 'Orion Mix' F1 Hybrid PERENNIAL SE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27622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0.gstatic.com/images?q=tbn:ANd9GcRcTEKQ2UFK4Wmk-2BmIv6QFTTejU4MFbEHHxGmvXRc6AF58fz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370945"/>
            <a:ext cx="1221067" cy="1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200" y="48006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(And yes, we plan to plant Meadow Rue)</a:t>
            </a:r>
          </a:p>
        </p:txBody>
      </p:sp>
    </p:spTree>
    <p:extLst>
      <p:ext uri="{BB962C8B-B14F-4D97-AF65-F5344CB8AC3E}">
        <p14:creationId xmlns:p14="http://schemas.microsoft.com/office/powerpoint/2010/main" val="90658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hedge provides the street name for the </a:t>
            </a:r>
            <a:r>
              <a:rPr lang="en-US" dirty="0" err="1" smtClean="0"/>
              <a:t>Dursley</a:t>
            </a:r>
            <a:r>
              <a:rPr lang="en-US" dirty="0" smtClean="0"/>
              <a:t> family.</a:t>
            </a:r>
            <a:endParaRPr lang="en-US" dirty="0"/>
          </a:p>
        </p:txBody>
      </p:sp>
      <p:pic>
        <p:nvPicPr>
          <p:cNvPr id="6" name="Picture 2" descr="C:\Users\vbang-jensen\Pictures\courses\First Year Seminar\IMG_2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4916272" cy="36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arry Potter and the Sorcerer's St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24200"/>
            <a:ext cx="1385333" cy="196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3200" y="5291024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Privet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3868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This is what Eeyore eats.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3590925" cy="42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21812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1670539" y="5753217"/>
            <a:ext cx="269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(Globe) Thistle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903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Miss Rumphius sows the seeds for this flower as her contribution to the world. </a:t>
            </a:r>
            <a:endParaRPr lang="en-US" sz="36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3453450" cy="461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s://lh3.googleusercontent.com/-CVqQw37DHfE/TXTt31nfuwI/AAAAAAAAAjg/rLxn6iSmcC0/s400/Miss+Rumphius+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5956012"/>
            <a:ext cx="1305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Lupine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852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This flower is the name of a young mouse, teased during her first day of kindergarten. Bonus points for her Music teacher’s name. </a:t>
            </a:r>
            <a:endParaRPr lang="en-US" sz="3200" dirty="0"/>
          </a:p>
        </p:txBody>
      </p:sp>
      <p:pic>
        <p:nvPicPr>
          <p:cNvPr id="7170" name="Picture 2" descr="http://mytravelnotes.info/wp-content/uploads/2011/09/CHRYSANTHEMUM-yel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5311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28681"/>
            <a:ext cx="2485286" cy="468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60484"/>
            <a:ext cx="1961737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4572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Chrysanthemum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20145" y="628771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Delphinium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wicked witch used this to put Dorothy and her friends to sleep.</a:t>
            </a:r>
            <a:endParaRPr lang="en-US" dirty="0"/>
          </a:p>
        </p:txBody>
      </p:sp>
      <p:pic>
        <p:nvPicPr>
          <p:cNvPr id="1026" name="Picture 2" descr="C:\Users\vbang-jensen\Pictures\Teaching Gardens\TG flowers\100_11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2937272" cy="39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“The Wonderful Wizard of Oz”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2267607" cy="28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09800" y="5562600"/>
            <a:ext cx="134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Poppy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954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 </a:t>
            </a:r>
            <a:r>
              <a:rPr lang="en-US" sz="3600" i="1" dirty="0" smtClean="0"/>
              <a:t>The Secret Garden</a:t>
            </a:r>
            <a:r>
              <a:rPr lang="en-US" sz="3600" dirty="0" smtClean="0"/>
              <a:t>, Mary, </a:t>
            </a:r>
            <a:r>
              <a:rPr lang="en-US" sz="3600" dirty="0" err="1" smtClean="0"/>
              <a:t>Dickon</a:t>
            </a:r>
            <a:r>
              <a:rPr lang="en-US" sz="3600" dirty="0" smtClean="0"/>
              <a:t>, and Colin find these woody, flowering plants. </a:t>
            </a:r>
            <a:endParaRPr lang="en-US" sz="3600" dirty="0"/>
          </a:p>
        </p:txBody>
      </p:sp>
      <p:pic>
        <p:nvPicPr>
          <p:cNvPr id="5122" name="Picture 2" descr="Z:\My Documents\Garden\Photos\Helen's photos 2008\100_1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5426363" cy="406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2381250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0800" y="5783117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Lilac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837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Klara’s</a:t>
            </a:r>
            <a:r>
              <a:rPr lang="en-US" sz="3600" dirty="0" smtClean="0"/>
              <a:t> grandmother gives her seeds for this “beautiful blue flower” to take with her to America in </a:t>
            </a:r>
            <a:r>
              <a:rPr lang="en-US" sz="3600" i="1" dirty="0" err="1" smtClean="0"/>
              <a:t>Klara’s</a:t>
            </a:r>
            <a:r>
              <a:rPr lang="en-US" sz="3600" i="1" dirty="0" smtClean="0"/>
              <a:t> New World.</a:t>
            </a:r>
            <a:r>
              <a:rPr lang="en-US" i="1" dirty="0" smtClean="0"/>
              <a:t> 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0" y="1600200"/>
            <a:ext cx="5396345" cy="420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 descr="Description: http://ecx.images-amazon.com/images/I/51QWRf7ABWL._SL500_AA3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81200" y="5638800"/>
            <a:ext cx="1506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Gentian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316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04800"/>
            <a:ext cx="7162800" cy="8382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 the alliterative alphabet book by Anita </a:t>
            </a:r>
            <a:r>
              <a:rPr lang="en-US" sz="2800" dirty="0" err="1" smtClean="0"/>
              <a:t>Lobel</a:t>
            </a:r>
            <a:r>
              <a:rPr lang="en-US" sz="2800" dirty="0" smtClean="0"/>
              <a:t>, </a:t>
            </a:r>
            <a:r>
              <a:rPr lang="en-US" sz="2800" i="1" dirty="0" smtClean="0"/>
              <a:t>Alison’s Zinnia,</a:t>
            </a:r>
            <a:r>
              <a:rPr lang="en-US" sz="2800" dirty="0" smtClean="0"/>
              <a:t> Florence finds a flower beginning with “F” to give to Gloria. </a:t>
            </a:r>
            <a:br>
              <a:rPr lang="en-US" sz="2800" dirty="0" smtClean="0"/>
            </a:br>
            <a:r>
              <a:rPr lang="en-US" sz="2800" dirty="0" smtClean="0"/>
              <a:t> Bonus: What is Gloria’s flower?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905000"/>
            <a:ext cx="8305800" cy="4419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8"/>
            <a:endParaRPr lang="en-US" dirty="0"/>
          </a:p>
        </p:txBody>
      </p:sp>
      <p:pic>
        <p:nvPicPr>
          <p:cNvPr id="2050" name="Picture 2" descr="C:\Users\vbang-jensen\Pictures\Teaching Gardens\TG flowers\IMG_0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582" y="2039070"/>
            <a:ext cx="4443413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1" y="2080488"/>
            <a:ext cx="39719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harpercollinschildrens.com/harperchildrensImages/isbn/large/2/97806881473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1963088" cy="25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5053961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Forget-Me-Not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5005963"/>
            <a:ext cx="1175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Gaillardia</a:t>
            </a:r>
          </a:p>
        </p:txBody>
      </p:sp>
    </p:spTree>
    <p:extLst>
      <p:ext uri="{BB962C8B-B14F-4D97-AF65-F5344CB8AC3E}">
        <p14:creationId xmlns:p14="http://schemas.microsoft.com/office/powerpoint/2010/main" val="269499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184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This hedge provides the street name for the Dursley family.</vt:lpstr>
      <vt:lpstr>This is what Eeyore eats.</vt:lpstr>
      <vt:lpstr>Miss Rumphius sows the seeds for this flower as her contribution to the world. </vt:lpstr>
      <vt:lpstr>This flower is the name of a young mouse, teased during her first day of kindergarten. Bonus points for her Music teacher’s name. </vt:lpstr>
      <vt:lpstr>A wicked witch used this to put Dorothy and her friends to sleep.</vt:lpstr>
      <vt:lpstr>In The Secret Garden, Mary, Dickon, and Colin find these woody, flowering plants. </vt:lpstr>
      <vt:lpstr>Klara’s grandmother gives her seeds for this “beautiful blue flower” to take with her to America in Klara’s New World. </vt:lpstr>
      <vt:lpstr> In the alliterative alphabet book by Anita Lobel, Alison’s Zinnia, Florence finds a flower beginning with “F” to give to Gloria.   Bonus: What is Gloria’s flower?</vt:lpstr>
      <vt:lpstr>The main character in Natalie Kinsey-Warnock’s book, As Long As There Are Mountains  is named after this flower. </vt:lpstr>
      <vt:lpstr>Grand finale:  Name three books that have “primrose” as a character’s  name: </vt:lpstr>
    </vt:vector>
  </TitlesOfParts>
  <Company>Saint Michael's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hedge provides the street name for the Dursley family.</dc:title>
  <dc:creator>TEMP</dc:creator>
  <cp:lastModifiedBy>TEMP</cp:lastModifiedBy>
  <cp:revision>37</cp:revision>
  <dcterms:created xsi:type="dcterms:W3CDTF">2012-04-03T16:54:01Z</dcterms:created>
  <dcterms:modified xsi:type="dcterms:W3CDTF">2012-04-23T18:34:43Z</dcterms:modified>
</cp:coreProperties>
</file>